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7" r:id="rId7"/>
    <p:sldId id="261" r:id="rId8"/>
    <p:sldId id="262" r:id="rId9"/>
    <p:sldId id="264" r:id="rId10"/>
    <p:sldId id="260" r:id="rId11"/>
    <p:sldId id="265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66F04-BAB6-3487-DD95-0A4E5638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F7948D-4E11-7EF3-5304-D60F67C45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05A45-1A60-7893-BDA4-46B71D46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88F21-6230-B61B-E521-D0695CF0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E8F2E-2AE6-73A0-3677-4891C98F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3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BFBC3-2FA0-62A0-F1F3-B40C5010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5440BE-D36A-0B13-8320-1C4193CE8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544875-B56D-D37A-C33A-626038B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90C84-318C-9361-4433-57FFC1EE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77E4-7306-0A76-CCE3-0CEFAE86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B2158E-B591-F9C5-1FC3-9B52B4CD7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2949A-C33C-F9AF-670B-4991FD289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A9F4-3874-B3EB-5442-A39F207A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7AD21-41E7-D8D9-A3F9-C9802EA4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752A7-E7CE-86EE-CEC8-710A56A8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8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01F1F-AAE5-EF71-6094-37C710D8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0C148-2ABB-D117-FA3C-E20B1683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3B739-2C18-41C7-462A-2E6A69CD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A8A85-EBEF-246F-2069-96670426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E9AB7-654D-FB65-DC01-42B07AB3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5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E796D-2437-6B4A-DB51-638C6197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63A7C3-72C7-1D6F-6351-33704E36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EC82E-3CF1-A003-5C7A-EE2C16B7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2086A-63D3-2375-AB14-F969CA63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2930-D71F-CEEC-5DE9-18CDFFE8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1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BC5E7-5ED7-39E3-9C58-838E85B9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66366-DD1B-5EE2-DA6F-F0AF821B1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026A57-9E44-36C5-79ED-04696CF2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02CB0-4332-D68A-86D0-C974B59B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0A633-F429-DD4C-CB0A-665300E7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9AE94E-3461-FF60-B3E6-801557E1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9993B-B9E1-DB2A-36CA-F161D24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1A21A-DB70-9663-38C2-A8193A55C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B1AB7-7ABA-DC0B-ADC1-09983E86C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6FB4D3-5B2E-F930-35F6-54FAE0E43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F4343D-0CE5-E042-4402-1BD18B9B3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94FD85-A338-18C7-BC58-7C88ABDB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40D009-086B-7F12-B451-4A855BCD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3F785E-1EE4-EA79-692B-81BD6726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95C17-5C53-3740-AAA1-1284912E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950A44-D93A-57EB-8F7B-B75B4534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ED4B82-230D-5F20-12C5-CE679CD1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F3B50A-1725-5B23-313A-12534ACB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D7B922-B1C5-16BF-1204-45663F78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62A5DE-74B4-D1D1-63E4-217E5F6F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6C4BD-F7F9-CC5A-2728-2A76467B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3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CFB7-86C4-2F6A-0A3F-B297FFB7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6AB9D-EBCB-313B-7B96-A860B678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A6B42-75B5-F62A-7A3F-4EFF4D4DB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59C15A-2F9D-F210-BB32-86FDDAFF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26AAA-BC52-9BE9-DE1B-3A8CB3F8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DBE497-8A3C-F2A5-A182-3032CD86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1CC0F-FB0F-1EC1-8532-A376BDBD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64523C-03DE-F553-3DA0-8449D6D37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6E911-162B-D659-5FC1-80D68DD8E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FEFFEA-846F-1762-CF96-93C11ED0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819F-27E7-4850-AB48-1D7AF938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F25B56-174C-5752-FAF6-01E1315F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2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5FAFCF-5441-DC93-993D-B542E5C5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2377B-7938-3B96-278A-BEBF810F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73DA7-D671-EC2F-C9C9-2E3F4452D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14E5A-9069-428C-AB65-C10673F49D39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C575A-385F-AA94-BB23-5EFEB0FD7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82A08-032A-7D59-6464-F334BB39C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94734-5AA5-4C28-9425-C17A2F142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2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 descr="소설, 가상의 캐릭터, CG 아트워크, PC 게임이(가) 표시된 사진&#10;&#10;자동 생성된 설명">
            <a:extLst>
              <a:ext uri="{FF2B5EF4-FFF2-40B4-BE49-F238E27FC236}">
                <a16:creationId xmlns:a16="http://schemas.microsoft.com/office/drawing/2014/main" id="{E6F726CC-9C2B-F8F8-BE9F-8EE15C01F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38" y="0"/>
            <a:ext cx="4926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8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, PC 게임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6B6F82E0-9574-1FD8-5E1A-6DAFA5F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" y="0"/>
            <a:ext cx="12187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F108BD9-1472-0659-C37E-B98D9E81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63" y="-537469"/>
            <a:ext cx="9737645" cy="79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1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7B733C5A-CD7D-B07C-D779-1826C4557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7" y="-84852"/>
            <a:ext cx="8841905" cy="71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PC 게임, 스크린샷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98DF00E3-C312-CA13-1671-801B4F1A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282985" cy="6858000"/>
          </a:xfrm>
          <a:prstGeom prst="rect">
            <a:avLst/>
          </a:prstGeom>
        </p:spPr>
      </p:pic>
      <p:sp>
        <p:nvSpPr>
          <p:cNvPr id="9" name="화살표: 왼쪽/오른쪽/위쪽/아래쪽 8">
            <a:extLst>
              <a:ext uri="{FF2B5EF4-FFF2-40B4-BE49-F238E27FC236}">
                <a16:creationId xmlns:a16="http://schemas.microsoft.com/office/drawing/2014/main" id="{F541718F-96AC-9905-81F3-7DBAB578B056}"/>
              </a:ext>
            </a:extLst>
          </p:cNvPr>
          <p:cNvSpPr/>
          <p:nvPr/>
        </p:nvSpPr>
        <p:spPr>
          <a:xfrm>
            <a:off x="5855854" y="3509963"/>
            <a:ext cx="480291" cy="404091"/>
          </a:xfrm>
          <a:prstGeom prst="quad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50A6F16-2B39-898B-56A5-AFFDD055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880" y="358218"/>
            <a:ext cx="13744714" cy="77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스크린샷, 바닥, 천장, 실내이(가) 표시된 사진&#10;&#10;자동 생성된 설명">
            <a:extLst>
              <a:ext uri="{FF2B5EF4-FFF2-40B4-BE49-F238E27FC236}">
                <a16:creationId xmlns:a16="http://schemas.microsoft.com/office/drawing/2014/main" id="{ED3297E8-6FDE-D979-A361-1773CC2DF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1" y="620485"/>
            <a:ext cx="12207221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3D 모델링, 그래픽이(가) 표시된 사진&#10;&#10;자동 생성된 설명">
            <a:extLst>
              <a:ext uri="{FF2B5EF4-FFF2-40B4-BE49-F238E27FC236}">
                <a16:creationId xmlns:a16="http://schemas.microsoft.com/office/drawing/2014/main" id="{F0108E11-A0E2-7EF8-CDBC-5AF5BBED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30" y="0"/>
            <a:ext cx="6849836" cy="68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EFB07-B04E-7857-C03A-8E274D6D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69" y="0"/>
            <a:ext cx="843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D4BFCAAE-9EC9-C888-DB00-784E9FDF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95" y="-17868"/>
            <a:ext cx="8478010" cy="68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0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BA593E-A567-6DCC-C4C9-E9FD640F3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69" y="0"/>
            <a:ext cx="843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EE82-81A1-7A39-A2BC-8C41FCC86A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87E4-4D0A-62AB-D603-E0888C52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64AABF60-CF08-57DE-1361-E4CB83F28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8" y="-944766"/>
            <a:ext cx="9877604" cy="80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</Words>
  <Application>Microsoft Office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신윤섭</dc:creator>
  <cp:lastModifiedBy>신윤섭</cp:lastModifiedBy>
  <cp:revision>3</cp:revision>
  <dcterms:created xsi:type="dcterms:W3CDTF">2024-09-08T04:06:24Z</dcterms:created>
  <dcterms:modified xsi:type="dcterms:W3CDTF">2024-09-08T04:25:03Z</dcterms:modified>
</cp:coreProperties>
</file>